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1303</Words>
  <Application>Microsoft Office PowerPoint</Application>
  <PresentationFormat>Custom</PresentationFormat>
  <Paragraphs>152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Averta Std</vt:lpstr>
      <vt:lpstr>Arial</vt:lpstr>
      <vt:lpstr>Averta 3</vt:lpstr>
      <vt:lpstr>Calibri</vt:lpstr>
      <vt:lpstr>Averta 1</vt:lpstr>
      <vt:lpstr>Averta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Rhodes Scholarship Presentation - Students 2025</dc:title>
  <cp:lastModifiedBy>Mathilde</cp:lastModifiedBy>
  <cp:revision>3</cp:revision>
  <dcterms:created xsi:type="dcterms:W3CDTF">2006-08-16T00:00:00Z</dcterms:created>
  <dcterms:modified xsi:type="dcterms:W3CDTF">2025-04-11T14:30:55Z</dcterms:modified>
  <dc:identifier>DAGkVOGUT8E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3178089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S10.3.1</vt:lpwstr>
  </property>
</Properties>
</file>